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64" r:id="rId10"/>
    <p:sldId id="265" r:id="rId11"/>
    <p:sldId id="268" r:id="rId12"/>
    <p:sldId id="269" r:id="rId13"/>
    <p:sldId id="270" r:id="rId14"/>
    <p:sldId id="271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07CE3-6379-43A4-B12A-F6D57BC9B06C}" v="55" dt="2021-11-17T06:10:42.460"/>
    <p1510:client id="{DD38E43E-D1DB-481C-8370-7FFA43156ED9}" v="1054" dt="2021-11-17T10:17:43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9635" autoAdjust="0"/>
  </p:normalViewPr>
  <p:slideViewPr>
    <p:cSldViewPr snapToGrid="0">
      <p:cViewPr varScale="1">
        <p:scale>
          <a:sx n="111" d="100"/>
          <a:sy n="111" d="100"/>
        </p:scale>
        <p:origin x="19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潇睿" userId="f46c60cc-65c6-442d-b749-0bc0b04a1b56" providerId="ADAL" clId="{DD38E43E-D1DB-481C-8370-7FFA43156ED9}"/>
    <pc:docChg chg="undo redo custSel addSld delSld modSld">
      <pc:chgData name="潇睿" userId="f46c60cc-65c6-442d-b749-0bc0b04a1b56" providerId="ADAL" clId="{DD38E43E-D1DB-481C-8370-7FFA43156ED9}" dt="2021-11-17T10:17:43.493" v="1027"/>
      <pc:docMkLst>
        <pc:docMk/>
      </pc:docMkLst>
      <pc:sldChg chg="addSp delSp modSp mod modNotesTx">
        <pc:chgData name="潇睿" userId="f46c60cc-65c6-442d-b749-0bc0b04a1b56" providerId="ADAL" clId="{DD38E43E-D1DB-481C-8370-7FFA43156ED9}" dt="2021-11-16T16:48:50.069" v="157" actId="20577"/>
        <pc:sldMkLst>
          <pc:docMk/>
          <pc:sldMk cId="891316768" sldId="262"/>
        </pc:sldMkLst>
        <pc:spChg chg="mod">
          <ac:chgData name="潇睿" userId="f46c60cc-65c6-442d-b749-0bc0b04a1b56" providerId="ADAL" clId="{DD38E43E-D1DB-481C-8370-7FFA43156ED9}" dt="2021-11-16T16:35:01.350" v="37" actId="403"/>
          <ac:spMkLst>
            <pc:docMk/>
            <pc:sldMk cId="891316768" sldId="262"/>
            <ac:spMk id="2" creationId="{E534DDF3-7420-465D-BDE4-D856F36A528F}"/>
          </ac:spMkLst>
        </pc:spChg>
        <pc:spChg chg="del">
          <ac:chgData name="潇睿" userId="f46c60cc-65c6-442d-b749-0bc0b04a1b56" providerId="ADAL" clId="{DD38E43E-D1DB-481C-8370-7FFA43156ED9}" dt="2021-11-16T16:36:06.086" v="38" actId="478"/>
          <ac:spMkLst>
            <pc:docMk/>
            <pc:sldMk cId="891316768" sldId="262"/>
            <ac:spMk id="3" creationId="{4B877049-7CCB-4FC7-B5DD-022E024D3F33}"/>
          </ac:spMkLst>
        </pc:spChg>
        <pc:spChg chg="add mod">
          <ac:chgData name="潇睿" userId="f46c60cc-65c6-442d-b749-0bc0b04a1b56" providerId="ADAL" clId="{DD38E43E-D1DB-481C-8370-7FFA43156ED9}" dt="2021-11-16T16:40:04.038" v="109" actId="1076"/>
          <ac:spMkLst>
            <pc:docMk/>
            <pc:sldMk cId="891316768" sldId="262"/>
            <ac:spMk id="7" creationId="{D984A595-469E-4798-AB6F-E5D31C8A9988}"/>
          </ac:spMkLst>
        </pc:spChg>
        <pc:picChg chg="add mod">
          <ac:chgData name="潇睿" userId="f46c60cc-65c6-442d-b749-0bc0b04a1b56" providerId="ADAL" clId="{DD38E43E-D1DB-481C-8370-7FFA43156ED9}" dt="2021-11-16T16:36:17.114" v="43" actId="1076"/>
          <ac:picMkLst>
            <pc:docMk/>
            <pc:sldMk cId="891316768" sldId="262"/>
            <ac:picMk id="5" creationId="{FFBDB95C-BB8C-4125-BC0E-1C2B84913FDF}"/>
          </ac:picMkLst>
        </pc:picChg>
      </pc:sldChg>
      <pc:sldChg chg="addSp delSp modSp new mod modNotesTx">
        <pc:chgData name="潇睿" userId="f46c60cc-65c6-442d-b749-0bc0b04a1b56" providerId="ADAL" clId="{DD38E43E-D1DB-481C-8370-7FFA43156ED9}" dt="2021-11-16T16:47:28.617" v="149"/>
        <pc:sldMkLst>
          <pc:docMk/>
          <pc:sldMk cId="1308163230" sldId="263"/>
        </pc:sldMkLst>
        <pc:spChg chg="mod">
          <ac:chgData name="潇睿" userId="f46c60cc-65c6-442d-b749-0bc0b04a1b56" providerId="ADAL" clId="{DD38E43E-D1DB-481C-8370-7FFA43156ED9}" dt="2021-11-16T16:43:49.881" v="120"/>
          <ac:spMkLst>
            <pc:docMk/>
            <pc:sldMk cId="1308163230" sldId="263"/>
            <ac:spMk id="2" creationId="{2AB802D6-88C3-4F5C-8A2E-0F16CFB8CD6F}"/>
          </ac:spMkLst>
        </pc:spChg>
        <pc:spChg chg="del">
          <ac:chgData name="潇睿" userId="f46c60cc-65c6-442d-b749-0bc0b04a1b56" providerId="ADAL" clId="{DD38E43E-D1DB-481C-8370-7FFA43156ED9}" dt="2021-11-16T16:43:36.021" v="111" actId="478"/>
          <ac:spMkLst>
            <pc:docMk/>
            <pc:sldMk cId="1308163230" sldId="263"/>
            <ac:spMk id="3" creationId="{842BFDEC-ABFF-4B98-9089-89D5FC93846E}"/>
          </ac:spMkLst>
        </pc:spChg>
        <pc:spChg chg="add del">
          <ac:chgData name="潇睿" userId="f46c60cc-65c6-442d-b749-0bc0b04a1b56" providerId="ADAL" clId="{DD38E43E-D1DB-481C-8370-7FFA43156ED9}" dt="2021-11-16T16:43:39.374" v="113"/>
          <ac:spMkLst>
            <pc:docMk/>
            <pc:sldMk cId="1308163230" sldId="263"/>
            <ac:spMk id="4" creationId="{2B2A0A08-5D2E-4AC2-AB60-42E889F66C80}"/>
          </ac:spMkLst>
        </pc:spChg>
        <pc:picChg chg="add mod">
          <ac:chgData name="潇睿" userId="f46c60cc-65c6-442d-b749-0bc0b04a1b56" providerId="ADAL" clId="{DD38E43E-D1DB-481C-8370-7FFA43156ED9}" dt="2021-11-16T16:43:46.687" v="116" actId="1076"/>
          <ac:picMkLst>
            <pc:docMk/>
            <pc:sldMk cId="1308163230" sldId="263"/>
            <ac:picMk id="5" creationId="{17E5CD7B-875A-408C-90D8-B828CCF835C4}"/>
          </ac:picMkLst>
        </pc:picChg>
      </pc:sldChg>
      <pc:sldChg chg="modSp new mod">
        <pc:chgData name="潇睿" userId="f46c60cc-65c6-442d-b749-0bc0b04a1b56" providerId="ADAL" clId="{DD38E43E-D1DB-481C-8370-7FFA43156ED9}" dt="2021-11-16T17:16:39.904" v="479" actId="20577"/>
        <pc:sldMkLst>
          <pc:docMk/>
          <pc:sldMk cId="3002392428" sldId="264"/>
        </pc:sldMkLst>
        <pc:spChg chg="mod">
          <ac:chgData name="潇睿" userId="f46c60cc-65c6-442d-b749-0bc0b04a1b56" providerId="ADAL" clId="{DD38E43E-D1DB-481C-8370-7FFA43156ED9}" dt="2021-11-16T17:16:39.904" v="479" actId="20577"/>
          <ac:spMkLst>
            <pc:docMk/>
            <pc:sldMk cId="3002392428" sldId="264"/>
            <ac:spMk id="2" creationId="{C877943D-0CC1-44A3-8D7D-530D0E0B2450}"/>
          </ac:spMkLst>
        </pc:spChg>
        <pc:spChg chg="mod">
          <ac:chgData name="潇睿" userId="f46c60cc-65c6-442d-b749-0bc0b04a1b56" providerId="ADAL" clId="{DD38E43E-D1DB-481C-8370-7FFA43156ED9}" dt="2021-11-16T17:13:04.208" v="463" actId="20577"/>
          <ac:spMkLst>
            <pc:docMk/>
            <pc:sldMk cId="3002392428" sldId="264"/>
            <ac:spMk id="3" creationId="{E764F607-5875-47BC-92B2-4FDDC2C6A6A2}"/>
          </ac:spMkLst>
        </pc:spChg>
      </pc:sldChg>
      <pc:sldChg chg="modSp new mod">
        <pc:chgData name="潇睿" userId="f46c60cc-65c6-442d-b749-0bc0b04a1b56" providerId="ADAL" clId="{DD38E43E-D1DB-481C-8370-7FFA43156ED9}" dt="2021-11-16T17:01:13.189" v="417" actId="21"/>
        <pc:sldMkLst>
          <pc:docMk/>
          <pc:sldMk cId="3345612770" sldId="265"/>
        </pc:sldMkLst>
        <pc:spChg chg="mod">
          <ac:chgData name="潇睿" userId="f46c60cc-65c6-442d-b749-0bc0b04a1b56" providerId="ADAL" clId="{DD38E43E-D1DB-481C-8370-7FFA43156ED9}" dt="2021-11-16T16:51:43.652" v="266"/>
          <ac:spMkLst>
            <pc:docMk/>
            <pc:sldMk cId="3345612770" sldId="265"/>
            <ac:spMk id="2" creationId="{C06F81CF-4DBA-4316-9D54-E2052BD9B7C0}"/>
          </ac:spMkLst>
        </pc:spChg>
        <pc:spChg chg="mod">
          <ac:chgData name="潇睿" userId="f46c60cc-65c6-442d-b749-0bc0b04a1b56" providerId="ADAL" clId="{DD38E43E-D1DB-481C-8370-7FFA43156ED9}" dt="2021-11-16T17:01:13.189" v="417" actId="21"/>
          <ac:spMkLst>
            <pc:docMk/>
            <pc:sldMk cId="3345612770" sldId="265"/>
            <ac:spMk id="3" creationId="{A6F013C5-7450-4113-8884-1B6E6CB5E857}"/>
          </ac:spMkLst>
        </pc:spChg>
      </pc:sldChg>
      <pc:sldChg chg="new del">
        <pc:chgData name="潇睿" userId="f46c60cc-65c6-442d-b749-0bc0b04a1b56" providerId="ADAL" clId="{DD38E43E-D1DB-481C-8370-7FFA43156ED9}" dt="2021-11-16T17:09:38.678" v="420" actId="47"/>
        <pc:sldMkLst>
          <pc:docMk/>
          <pc:sldMk cId="2068458793" sldId="266"/>
        </pc:sldMkLst>
      </pc:sldChg>
      <pc:sldChg chg="add del">
        <pc:chgData name="潇睿" userId="f46c60cc-65c6-442d-b749-0bc0b04a1b56" providerId="ADAL" clId="{DD38E43E-D1DB-481C-8370-7FFA43156ED9}" dt="2021-11-16T17:12:59.832" v="460" actId="47"/>
        <pc:sldMkLst>
          <pc:docMk/>
          <pc:sldMk cId="1937596651" sldId="267"/>
        </pc:sldMkLst>
      </pc:sldChg>
      <pc:sldChg chg="addSp modSp add mod">
        <pc:chgData name="潇睿" userId="f46c60cc-65c6-442d-b749-0bc0b04a1b56" providerId="ADAL" clId="{DD38E43E-D1DB-481C-8370-7FFA43156ED9}" dt="2021-11-16T17:39:02.711" v="556" actId="6549"/>
        <pc:sldMkLst>
          <pc:docMk/>
          <pc:sldMk cId="452172436" sldId="268"/>
        </pc:sldMkLst>
        <pc:spChg chg="mod">
          <ac:chgData name="潇睿" userId="f46c60cc-65c6-442d-b749-0bc0b04a1b56" providerId="ADAL" clId="{DD38E43E-D1DB-481C-8370-7FFA43156ED9}" dt="2021-11-16T17:39:02.711" v="556" actId="6549"/>
          <ac:spMkLst>
            <pc:docMk/>
            <pc:sldMk cId="452172436" sldId="268"/>
            <ac:spMk id="3" creationId="{A6F013C5-7450-4113-8884-1B6E6CB5E857}"/>
          </ac:spMkLst>
        </pc:spChg>
        <pc:spChg chg="add mod">
          <ac:chgData name="潇睿" userId="f46c60cc-65c6-442d-b749-0bc0b04a1b56" providerId="ADAL" clId="{DD38E43E-D1DB-481C-8370-7FFA43156ED9}" dt="2021-11-16T17:10:33.311" v="439" actId="14100"/>
          <ac:spMkLst>
            <pc:docMk/>
            <pc:sldMk cId="452172436" sldId="268"/>
            <ac:spMk id="5" creationId="{909E9FB3-85B0-4AE0-91FF-666358E5455C}"/>
          </ac:spMkLst>
        </pc:spChg>
        <pc:spChg chg="add mod">
          <ac:chgData name="潇睿" userId="f46c60cc-65c6-442d-b749-0bc0b04a1b56" providerId="ADAL" clId="{DD38E43E-D1DB-481C-8370-7FFA43156ED9}" dt="2021-11-16T17:10:39.284" v="444"/>
          <ac:spMkLst>
            <pc:docMk/>
            <pc:sldMk cId="452172436" sldId="268"/>
            <ac:spMk id="6" creationId="{3DEF01B8-BD8B-4FDC-B844-3561AE063AB2}"/>
          </ac:spMkLst>
        </pc:spChg>
        <pc:picChg chg="add mod">
          <ac:chgData name="潇睿" userId="f46c60cc-65c6-442d-b749-0bc0b04a1b56" providerId="ADAL" clId="{DD38E43E-D1DB-481C-8370-7FFA43156ED9}" dt="2021-11-16T17:10:47.433" v="449" actId="1076"/>
          <ac:picMkLst>
            <pc:docMk/>
            <pc:sldMk cId="452172436" sldId="268"/>
            <ac:picMk id="4" creationId="{E6669462-5F7D-4526-AE9F-B4C880476F47}"/>
          </ac:picMkLst>
        </pc:picChg>
        <pc:picChg chg="add mod">
          <ac:chgData name="潇睿" userId="f46c60cc-65c6-442d-b749-0bc0b04a1b56" providerId="ADAL" clId="{DD38E43E-D1DB-481C-8370-7FFA43156ED9}" dt="2021-11-16T17:10:44.140" v="447" actId="14100"/>
          <ac:picMkLst>
            <pc:docMk/>
            <pc:sldMk cId="452172436" sldId="268"/>
            <ac:picMk id="7" creationId="{19799AC3-DEBA-48D4-ABD4-9045481412C6}"/>
          </ac:picMkLst>
        </pc:picChg>
      </pc:sldChg>
      <pc:sldChg chg="addSp modSp new mod">
        <pc:chgData name="潇睿" userId="f46c60cc-65c6-442d-b749-0bc0b04a1b56" providerId="ADAL" clId="{DD38E43E-D1DB-481C-8370-7FFA43156ED9}" dt="2021-11-16T17:17:28.598" v="495"/>
        <pc:sldMkLst>
          <pc:docMk/>
          <pc:sldMk cId="256646748" sldId="269"/>
        </pc:sldMkLst>
        <pc:spChg chg="mod">
          <ac:chgData name="潇睿" userId="f46c60cc-65c6-442d-b749-0bc0b04a1b56" providerId="ADAL" clId="{DD38E43E-D1DB-481C-8370-7FFA43156ED9}" dt="2021-11-16T17:11:02.408" v="452"/>
          <ac:spMkLst>
            <pc:docMk/>
            <pc:sldMk cId="256646748" sldId="269"/>
            <ac:spMk id="2" creationId="{72871628-8899-4609-B862-BF821225A575}"/>
          </ac:spMkLst>
        </pc:spChg>
        <pc:spChg chg="mod">
          <ac:chgData name="潇睿" userId="f46c60cc-65c6-442d-b749-0bc0b04a1b56" providerId="ADAL" clId="{DD38E43E-D1DB-481C-8370-7FFA43156ED9}" dt="2021-11-16T17:17:28.598" v="495"/>
          <ac:spMkLst>
            <pc:docMk/>
            <pc:sldMk cId="256646748" sldId="269"/>
            <ac:spMk id="3" creationId="{6CCC5EB2-25A2-4B84-913F-C6BF35870C0F}"/>
          </ac:spMkLst>
        </pc:spChg>
        <pc:picChg chg="add mod">
          <ac:chgData name="潇睿" userId="f46c60cc-65c6-442d-b749-0bc0b04a1b56" providerId="ADAL" clId="{DD38E43E-D1DB-481C-8370-7FFA43156ED9}" dt="2021-11-16T17:12:50.638" v="458" actId="1076"/>
          <ac:picMkLst>
            <pc:docMk/>
            <pc:sldMk cId="256646748" sldId="269"/>
            <ac:picMk id="2050" creationId="{6FDF2618-EB5E-4056-BE96-EF141028ED04}"/>
          </ac:picMkLst>
        </pc:picChg>
      </pc:sldChg>
      <pc:sldChg chg="addSp modSp add mod">
        <pc:chgData name="潇睿" userId="f46c60cc-65c6-442d-b749-0bc0b04a1b56" providerId="ADAL" clId="{DD38E43E-D1DB-481C-8370-7FFA43156ED9}" dt="2021-11-17T10:17:43.493" v="1027"/>
        <pc:sldMkLst>
          <pc:docMk/>
          <pc:sldMk cId="1589492499" sldId="270"/>
        </pc:sldMkLst>
        <pc:spChg chg="mod">
          <ac:chgData name="潇睿" userId="f46c60cc-65c6-442d-b749-0bc0b04a1b56" providerId="ADAL" clId="{DD38E43E-D1DB-481C-8370-7FFA43156ED9}" dt="2021-11-16T17:17:59.495" v="512"/>
          <ac:spMkLst>
            <pc:docMk/>
            <pc:sldMk cId="1589492499" sldId="270"/>
            <ac:spMk id="2" creationId="{72871628-8899-4609-B862-BF821225A575}"/>
          </ac:spMkLst>
        </pc:spChg>
        <pc:spChg chg="mod">
          <ac:chgData name="潇睿" userId="f46c60cc-65c6-442d-b749-0bc0b04a1b56" providerId="ADAL" clId="{DD38E43E-D1DB-481C-8370-7FFA43156ED9}" dt="2021-11-16T18:17:40.173" v="965"/>
          <ac:spMkLst>
            <pc:docMk/>
            <pc:sldMk cId="1589492499" sldId="270"/>
            <ac:spMk id="3" creationId="{6CCC5EB2-25A2-4B84-913F-C6BF35870C0F}"/>
          </ac:spMkLst>
        </pc:spChg>
        <pc:spChg chg="add mod">
          <ac:chgData name="潇睿" userId="f46c60cc-65c6-442d-b749-0bc0b04a1b56" providerId="ADAL" clId="{DD38E43E-D1DB-481C-8370-7FFA43156ED9}" dt="2021-11-17T10:17:43.493" v="1027"/>
          <ac:spMkLst>
            <pc:docMk/>
            <pc:sldMk cId="1589492499" sldId="270"/>
            <ac:spMk id="4" creationId="{445C03FF-9AC6-442D-AE80-19F6958CBBA8}"/>
          </ac:spMkLst>
        </pc:spChg>
      </pc:sldChg>
      <pc:sldChg chg="addSp delSp modSp mod">
        <pc:chgData name="潇睿" userId="f46c60cc-65c6-442d-b749-0bc0b04a1b56" providerId="ADAL" clId="{DD38E43E-D1DB-481C-8370-7FFA43156ED9}" dt="2021-11-17T10:12:59.528" v="991" actId="2084"/>
        <pc:sldMkLst>
          <pc:docMk/>
          <pc:sldMk cId="2130271725" sldId="271"/>
        </pc:sldMkLst>
        <pc:spChg chg="mod">
          <ac:chgData name="潇睿" userId="f46c60cc-65c6-442d-b749-0bc0b04a1b56" providerId="ADAL" clId="{DD38E43E-D1DB-481C-8370-7FFA43156ED9}" dt="2021-11-17T10:10:25.504" v="973"/>
          <ac:spMkLst>
            <pc:docMk/>
            <pc:sldMk cId="2130271725" sldId="271"/>
            <ac:spMk id="2" creationId="{D77CF0A6-0886-48FD-81EA-6B1B16B0A776}"/>
          </ac:spMkLst>
        </pc:spChg>
        <pc:spChg chg="del">
          <ac:chgData name="潇睿" userId="f46c60cc-65c6-442d-b749-0bc0b04a1b56" providerId="ADAL" clId="{DD38E43E-D1DB-481C-8370-7FFA43156ED9}" dt="2021-11-17T10:10:27.430" v="974"/>
          <ac:spMkLst>
            <pc:docMk/>
            <pc:sldMk cId="2130271725" sldId="271"/>
            <ac:spMk id="3" creationId="{F06798D6-F874-40EE-9D81-D46FE8D86365}"/>
          </ac:spMkLst>
        </pc:spChg>
        <pc:graphicFrameChg chg="add mod modGraphic">
          <ac:chgData name="潇睿" userId="f46c60cc-65c6-442d-b749-0bc0b04a1b56" providerId="ADAL" clId="{DD38E43E-D1DB-481C-8370-7FFA43156ED9}" dt="2021-11-17T10:12:59.528" v="991" actId="2084"/>
          <ac:graphicFrameMkLst>
            <pc:docMk/>
            <pc:sldMk cId="2130271725" sldId="271"/>
            <ac:graphicFrameMk id="4" creationId="{9FFCD2A2-0A97-426F-8AA6-9DF7DE8CA697}"/>
          </ac:graphicFrameMkLst>
        </pc:graphicFrameChg>
      </pc:sldChg>
      <pc:sldChg chg="addSp delSp modSp add del mod">
        <pc:chgData name="潇睿" userId="f46c60cc-65c6-442d-b749-0bc0b04a1b56" providerId="ADAL" clId="{DD38E43E-D1DB-481C-8370-7FFA43156ED9}" dt="2021-11-17T10:11:58.413" v="981" actId="47"/>
        <pc:sldMkLst>
          <pc:docMk/>
          <pc:sldMk cId="3898175870" sldId="273"/>
        </pc:sldMkLst>
        <pc:spChg chg="add mod">
          <ac:chgData name="潇睿" userId="f46c60cc-65c6-442d-b749-0bc0b04a1b56" providerId="ADAL" clId="{DD38E43E-D1DB-481C-8370-7FFA43156ED9}" dt="2021-11-17T10:11:42.956" v="976" actId="478"/>
          <ac:spMkLst>
            <pc:docMk/>
            <pc:sldMk cId="3898175870" sldId="273"/>
            <ac:spMk id="5" creationId="{B59AF2B6-2691-4582-AB18-0B7AA877200A}"/>
          </ac:spMkLst>
        </pc:spChg>
        <pc:graphicFrameChg chg="del">
          <ac:chgData name="潇睿" userId="f46c60cc-65c6-442d-b749-0bc0b04a1b56" providerId="ADAL" clId="{DD38E43E-D1DB-481C-8370-7FFA43156ED9}" dt="2021-11-17T10:11:42.956" v="976" actId="478"/>
          <ac:graphicFrameMkLst>
            <pc:docMk/>
            <pc:sldMk cId="3898175870" sldId="273"/>
            <ac:graphicFrameMk id="4" creationId="{9FFCD2A2-0A97-426F-8AA6-9DF7DE8CA697}"/>
          </ac:graphicFrameMkLst>
        </pc:graphicFrameChg>
      </pc:sldChg>
      <pc:sldChg chg="addSp delSp modSp add mod">
        <pc:chgData name="潇睿" userId="f46c60cc-65c6-442d-b749-0bc0b04a1b56" providerId="ADAL" clId="{DD38E43E-D1DB-481C-8370-7FFA43156ED9}" dt="2021-11-17T10:13:25.345" v="1000" actId="1076"/>
        <pc:sldMkLst>
          <pc:docMk/>
          <pc:sldMk cId="1566971941" sldId="274"/>
        </pc:sldMkLst>
        <pc:spChg chg="add del mod">
          <ac:chgData name="潇睿" userId="f46c60cc-65c6-442d-b749-0bc0b04a1b56" providerId="ADAL" clId="{DD38E43E-D1DB-481C-8370-7FFA43156ED9}" dt="2021-11-17T10:12:17.580" v="983" actId="478"/>
          <ac:spMkLst>
            <pc:docMk/>
            <pc:sldMk cId="1566971941" sldId="274"/>
            <ac:spMk id="5" creationId="{DB89C55C-81FF-4E51-996A-FE584D01F20E}"/>
          </ac:spMkLst>
        </pc:spChg>
        <pc:spChg chg="add del">
          <ac:chgData name="潇睿" userId="f46c60cc-65c6-442d-b749-0bc0b04a1b56" providerId="ADAL" clId="{DD38E43E-D1DB-481C-8370-7FFA43156ED9}" dt="2021-11-17T10:12:40.449" v="986" actId="22"/>
          <ac:spMkLst>
            <pc:docMk/>
            <pc:sldMk cId="1566971941" sldId="274"/>
            <ac:spMk id="7" creationId="{A8FE99E9-758C-4959-956B-FC9D930C49E8}"/>
          </ac:spMkLst>
        </pc:spChg>
        <pc:graphicFrameChg chg="del">
          <ac:chgData name="潇睿" userId="f46c60cc-65c6-442d-b749-0bc0b04a1b56" providerId="ADAL" clId="{DD38E43E-D1DB-481C-8370-7FFA43156ED9}" dt="2021-11-17T10:12:04.606" v="982" actId="478"/>
          <ac:graphicFrameMkLst>
            <pc:docMk/>
            <pc:sldMk cId="1566971941" sldId="274"/>
            <ac:graphicFrameMk id="4" creationId="{9FFCD2A2-0A97-426F-8AA6-9DF7DE8CA697}"/>
          </ac:graphicFrameMkLst>
        </pc:graphicFrameChg>
        <pc:graphicFrameChg chg="add mod modGraphic">
          <ac:chgData name="潇睿" userId="f46c60cc-65c6-442d-b749-0bc0b04a1b56" providerId="ADAL" clId="{DD38E43E-D1DB-481C-8370-7FFA43156ED9}" dt="2021-11-17T10:13:25.345" v="1000" actId="1076"/>
          <ac:graphicFrameMkLst>
            <pc:docMk/>
            <pc:sldMk cId="1566971941" sldId="274"/>
            <ac:graphicFrameMk id="8" creationId="{BBACB963-7F36-42D1-B002-42891BA9B872}"/>
          </ac:graphicFrameMkLst>
        </pc:graphicFrameChg>
      </pc:sldChg>
    </pc:docChg>
  </pc:docChgLst>
  <pc:docChgLst>
    <pc:chgData name="41624401@xs.ustb.edu.cn" userId="f46c60cc-65c6-442d-b749-0bc0b04a1b56" providerId="ADAL" clId="{DC807CE3-6379-43A4-B12A-F6D57BC9B06C}"/>
    <pc:docChg chg="undo custSel addSld modSld sldOrd">
      <pc:chgData name="41624401@xs.ustb.edu.cn" userId="f46c60cc-65c6-442d-b749-0bc0b04a1b56" providerId="ADAL" clId="{DC807CE3-6379-43A4-B12A-F6D57BC9B06C}" dt="2021-11-17T06:11:10.253" v="241" actId="1076"/>
      <pc:docMkLst>
        <pc:docMk/>
      </pc:docMkLst>
      <pc:sldChg chg="addSp delSp modSp new mod">
        <pc:chgData name="41624401@xs.ustb.edu.cn" userId="f46c60cc-65c6-442d-b749-0bc0b04a1b56" providerId="ADAL" clId="{DC807CE3-6379-43A4-B12A-F6D57BC9B06C}" dt="2021-11-16T16:29:45.384" v="61" actId="114"/>
        <pc:sldMkLst>
          <pc:docMk/>
          <pc:sldMk cId="3340932953" sldId="261"/>
        </pc:sldMkLst>
        <pc:spChg chg="mod">
          <ac:chgData name="41624401@xs.ustb.edu.cn" userId="f46c60cc-65c6-442d-b749-0bc0b04a1b56" providerId="ADAL" clId="{DC807CE3-6379-43A4-B12A-F6D57BC9B06C}" dt="2021-11-16T16:21:56.857" v="25"/>
          <ac:spMkLst>
            <pc:docMk/>
            <pc:sldMk cId="3340932953" sldId="261"/>
            <ac:spMk id="2" creationId="{A8FDE029-2521-4C13-A7BE-AEB3686D2ECE}"/>
          </ac:spMkLst>
        </pc:spChg>
        <pc:spChg chg="del">
          <ac:chgData name="41624401@xs.ustb.edu.cn" userId="f46c60cc-65c6-442d-b749-0bc0b04a1b56" providerId="ADAL" clId="{DC807CE3-6379-43A4-B12A-F6D57BC9B06C}" dt="2021-11-16T16:20:38.351" v="1" actId="478"/>
          <ac:spMkLst>
            <pc:docMk/>
            <pc:sldMk cId="3340932953" sldId="261"/>
            <ac:spMk id="3" creationId="{1B79DDD5-FA2B-4F10-939C-770275711B3E}"/>
          </ac:spMkLst>
        </pc:spChg>
        <pc:spChg chg="add mod">
          <ac:chgData name="41624401@xs.ustb.edu.cn" userId="f46c60cc-65c6-442d-b749-0bc0b04a1b56" providerId="ADAL" clId="{DC807CE3-6379-43A4-B12A-F6D57BC9B06C}" dt="2021-11-16T16:29:45.384" v="61" actId="114"/>
          <ac:spMkLst>
            <pc:docMk/>
            <pc:sldMk cId="3340932953" sldId="261"/>
            <ac:spMk id="9" creationId="{DE67DB55-E9FF-4E1F-AB10-3CF20305A47C}"/>
          </ac:spMkLst>
        </pc:spChg>
        <pc:picChg chg="add del mod modCrop">
          <ac:chgData name="41624401@xs.ustb.edu.cn" userId="f46c60cc-65c6-442d-b749-0bc0b04a1b56" providerId="ADAL" clId="{DC807CE3-6379-43A4-B12A-F6D57BC9B06C}" dt="2021-11-16T16:21:38.410" v="20" actId="478"/>
          <ac:picMkLst>
            <pc:docMk/>
            <pc:sldMk cId="3340932953" sldId="261"/>
            <ac:picMk id="4" creationId="{8284DCA6-1B2C-4D3B-AB46-93530518DAC9}"/>
          </ac:picMkLst>
        </pc:picChg>
        <pc:picChg chg="add mod modCrop">
          <ac:chgData name="41624401@xs.ustb.edu.cn" userId="f46c60cc-65c6-442d-b749-0bc0b04a1b56" providerId="ADAL" clId="{DC807CE3-6379-43A4-B12A-F6D57BC9B06C}" dt="2021-11-16T16:25:37.879" v="37" actId="1076"/>
          <ac:picMkLst>
            <pc:docMk/>
            <pc:sldMk cId="3340932953" sldId="261"/>
            <ac:picMk id="5" creationId="{93188EA4-DF8C-4FA1-9A98-1DB869F6BF84}"/>
          </ac:picMkLst>
        </pc:picChg>
        <pc:picChg chg="add mod">
          <ac:chgData name="41624401@xs.ustb.edu.cn" userId="f46c60cc-65c6-442d-b749-0bc0b04a1b56" providerId="ADAL" clId="{DC807CE3-6379-43A4-B12A-F6D57BC9B06C}" dt="2021-11-16T16:25:36.549" v="36" actId="1076"/>
          <ac:picMkLst>
            <pc:docMk/>
            <pc:sldMk cId="3340932953" sldId="261"/>
            <ac:picMk id="7" creationId="{C5BAA25F-4A42-413B-92C4-B13F873CD087}"/>
          </ac:picMkLst>
        </pc:picChg>
      </pc:sldChg>
      <pc:sldChg chg="new">
        <pc:chgData name="41624401@xs.ustb.edu.cn" userId="f46c60cc-65c6-442d-b749-0bc0b04a1b56" providerId="ADAL" clId="{DC807CE3-6379-43A4-B12A-F6D57BC9B06C}" dt="2021-11-16T16:25:45.789" v="38" actId="680"/>
        <pc:sldMkLst>
          <pc:docMk/>
          <pc:sldMk cId="891316768" sldId="262"/>
        </pc:sldMkLst>
      </pc:sldChg>
      <pc:sldChg chg="ord">
        <pc:chgData name="41624401@xs.ustb.edu.cn" userId="f46c60cc-65c6-442d-b749-0bc0b04a1b56" providerId="ADAL" clId="{DC807CE3-6379-43A4-B12A-F6D57BC9B06C}" dt="2021-11-17T06:00:06.849" v="196"/>
        <pc:sldMkLst>
          <pc:docMk/>
          <pc:sldMk cId="1308163230" sldId="263"/>
        </pc:sldMkLst>
      </pc:sldChg>
      <pc:sldChg chg="addSp modSp mod modNotesTx">
        <pc:chgData name="41624401@xs.ustb.edu.cn" userId="f46c60cc-65c6-442d-b749-0bc0b04a1b56" providerId="ADAL" clId="{DC807CE3-6379-43A4-B12A-F6D57BC9B06C}" dt="2021-11-17T05:59:58.098" v="192" actId="1076"/>
        <pc:sldMkLst>
          <pc:docMk/>
          <pc:sldMk cId="3345612770" sldId="265"/>
        </pc:sldMkLst>
        <pc:picChg chg="add mod">
          <ac:chgData name="41624401@xs.ustb.edu.cn" userId="f46c60cc-65c6-442d-b749-0bc0b04a1b56" providerId="ADAL" clId="{DC807CE3-6379-43A4-B12A-F6D57BC9B06C}" dt="2021-11-17T05:59:58.098" v="192" actId="1076"/>
          <ac:picMkLst>
            <pc:docMk/>
            <pc:sldMk cId="3345612770" sldId="265"/>
            <ac:picMk id="4" creationId="{70AE8A6F-3631-4BC6-9D58-EB885E1C4956}"/>
          </ac:picMkLst>
        </pc:picChg>
      </pc:sldChg>
      <pc:sldChg chg="addSp modSp mod modNotesTx">
        <pc:chgData name="41624401@xs.ustb.edu.cn" userId="f46c60cc-65c6-442d-b749-0bc0b04a1b56" providerId="ADAL" clId="{DC807CE3-6379-43A4-B12A-F6D57BC9B06C}" dt="2021-11-17T05:45:36.584" v="145"/>
        <pc:sldMkLst>
          <pc:docMk/>
          <pc:sldMk cId="452172436" sldId="268"/>
        </pc:sldMkLst>
        <pc:spChg chg="mod">
          <ac:chgData name="41624401@xs.ustb.edu.cn" userId="f46c60cc-65c6-442d-b749-0bc0b04a1b56" providerId="ADAL" clId="{DC807CE3-6379-43A4-B12A-F6D57BC9B06C}" dt="2021-11-17T05:42:14.276" v="126"/>
          <ac:spMkLst>
            <pc:docMk/>
            <pc:sldMk cId="452172436" sldId="268"/>
            <ac:spMk id="3" creationId="{A6F013C5-7450-4113-8884-1B6E6CB5E857}"/>
          </ac:spMkLst>
        </pc:spChg>
        <pc:spChg chg="mod">
          <ac:chgData name="41624401@xs.ustb.edu.cn" userId="f46c60cc-65c6-442d-b749-0bc0b04a1b56" providerId="ADAL" clId="{DC807CE3-6379-43A4-B12A-F6D57BC9B06C}" dt="2021-11-17T05:36:01.053" v="65" actId="1076"/>
          <ac:spMkLst>
            <pc:docMk/>
            <pc:sldMk cId="452172436" sldId="268"/>
            <ac:spMk id="5" creationId="{909E9FB3-85B0-4AE0-91FF-666358E5455C}"/>
          </ac:spMkLst>
        </pc:spChg>
        <pc:spChg chg="mod">
          <ac:chgData name="41624401@xs.ustb.edu.cn" userId="f46c60cc-65c6-442d-b749-0bc0b04a1b56" providerId="ADAL" clId="{DC807CE3-6379-43A4-B12A-F6D57BC9B06C}" dt="2021-11-17T05:36:15.692" v="75" actId="1076"/>
          <ac:spMkLst>
            <pc:docMk/>
            <pc:sldMk cId="452172436" sldId="268"/>
            <ac:spMk id="6" creationId="{3DEF01B8-BD8B-4FDC-B844-3561AE063AB2}"/>
          </ac:spMkLst>
        </pc:spChg>
        <pc:picChg chg="mod">
          <ac:chgData name="41624401@xs.ustb.edu.cn" userId="f46c60cc-65c6-442d-b749-0bc0b04a1b56" providerId="ADAL" clId="{DC807CE3-6379-43A4-B12A-F6D57BC9B06C}" dt="2021-11-17T05:43:50.129" v="130" actId="1076"/>
          <ac:picMkLst>
            <pc:docMk/>
            <pc:sldMk cId="452172436" sldId="268"/>
            <ac:picMk id="4" creationId="{E6669462-5F7D-4526-AE9F-B4C880476F47}"/>
          </ac:picMkLst>
        </pc:picChg>
        <pc:picChg chg="mod">
          <ac:chgData name="41624401@xs.ustb.edu.cn" userId="f46c60cc-65c6-442d-b749-0bc0b04a1b56" providerId="ADAL" clId="{DC807CE3-6379-43A4-B12A-F6D57BC9B06C}" dt="2021-11-17T05:43:48.544" v="129" actId="1076"/>
          <ac:picMkLst>
            <pc:docMk/>
            <pc:sldMk cId="452172436" sldId="268"/>
            <ac:picMk id="7" creationId="{19799AC3-DEBA-48D4-ABD4-9045481412C6}"/>
          </ac:picMkLst>
        </pc:picChg>
        <pc:picChg chg="add mod">
          <ac:chgData name="41624401@xs.ustb.edu.cn" userId="f46c60cc-65c6-442d-b749-0bc0b04a1b56" providerId="ADAL" clId="{DC807CE3-6379-43A4-B12A-F6D57BC9B06C}" dt="2021-11-17T05:43:42.896" v="128" actId="14100"/>
          <ac:picMkLst>
            <pc:docMk/>
            <pc:sldMk cId="452172436" sldId="268"/>
            <ac:picMk id="8" creationId="{D8BFDFC8-A503-49DF-881F-3AC9E90AC4FB}"/>
          </ac:picMkLst>
        </pc:picChg>
      </pc:sldChg>
      <pc:sldChg chg="addSp modSp mod">
        <pc:chgData name="41624401@xs.ustb.edu.cn" userId="f46c60cc-65c6-442d-b749-0bc0b04a1b56" providerId="ADAL" clId="{DC807CE3-6379-43A4-B12A-F6D57BC9B06C}" dt="2021-11-17T05:59:21.004" v="189" actId="1076"/>
        <pc:sldMkLst>
          <pc:docMk/>
          <pc:sldMk cId="256646748" sldId="269"/>
        </pc:sldMkLst>
        <pc:spChg chg="mod">
          <ac:chgData name="41624401@xs.ustb.edu.cn" userId="f46c60cc-65c6-442d-b749-0bc0b04a1b56" providerId="ADAL" clId="{DC807CE3-6379-43A4-B12A-F6D57BC9B06C}" dt="2021-11-17T05:59:18.582" v="187" actId="14100"/>
          <ac:spMkLst>
            <pc:docMk/>
            <pc:sldMk cId="256646748" sldId="269"/>
            <ac:spMk id="3" creationId="{6CCC5EB2-25A2-4B84-913F-C6BF35870C0F}"/>
          </ac:spMkLst>
        </pc:spChg>
        <pc:picChg chg="add mod">
          <ac:chgData name="41624401@xs.ustb.edu.cn" userId="f46c60cc-65c6-442d-b749-0bc0b04a1b56" providerId="ADAL" clId="{DC807CE3-6379-43A4-B12A-F6D57BC9B06C}" dt="2021-11-17T05:59:21.004" v="189" actId="1076"/>
          <ac:picMkLst>
            <pc:docMk/>
            <pc:sldMk cId="256646748" sldId="269"/>
            <ac:picMk id="4" creationId="{283EC849-C286-4CFA-8BBA-4A5967DA64DA}"/>
          </ac:picMkLst>
        </pc:picChg>
      </pc:sldChg>
      <pc:sldChg chg="new">
        <pc:chgData name="41624401@xs.ustb.edu.cn" userId="f46c60cc-65c6-442d-b749-0bc0b04a1b56" providerId="ADAL" clId="{DC807CE3-6379-43A4-B12A-F6D57BC9B06C}" dt="2021-11-17T05:52:34.508" v="146" actId="680"/>
        <pc:sldMkLst>
          <pc:docMk/>
          <pc:sldMk cId="2130271725" sldId="271"/>
        </pc:sldMkLst>
      </pc:sldChg>
      <pc:sldChg chg="addSp modSp new mod">
        <pc:chgData name="41624401@xs.ustb.edu.cn" userId="f46c60cc-65c6-442d-b749-0bc0b04a1b56" providerId="ADAL" clId="{DC807CE3-6379-43A4-B12A-F6D57BC9B06C}" dt="2021-11-17T06:11:10.253" v="241" actId="1076"/>
        <pc:sldMkLst>
          <pc:docMk/>
          <pc:sldMk cId="1407960391" sldId="272"/>
        </pc:sldMkLst>
        <pc:spChg chg="mod">
          <ac:chgData name="41624401@xs.ustb.edu.cn" userId="f46c60cc-65c6-442d-b749-0bc0b04a1b56" providerId="ADAL" clId="{DC807CE3-6379-43A4-B12A-F6D57BC9B06C}" dt="2021-11-17T06:09:09.736" v="234" actId="20577"/>
          <ac:spMkLst>
            <pc:docMk/>
            <pc:sldMk cId="1407960391" sldId="272"/>
            <ac:spMk id="2" creationId="{8962BFC6-8BE5-4152-8AB2-A5F72325C33D}"/>
          </ac:spMkLst>
        </pc:spChg>
        <pc:spChg chg="mod">
          <ac:chgData name="41624401@xs.ustb.edu.cn" userId="f46c60cc-65c6-442d-b749-0bc0b04a1b56" providerId="ADAL" clId="{DC807CE3-6379-43A4-B12A-F6D57BC9B06C}" dt="2021-11-17T06:10:49.725" v="240" actId="207"/>
          <ac:spMkLst>
            <pc:docMk/>
            <pc:sldMk cId="1407960391" sldId="272"/>
            <ac:spMk id="3" creationId="{57DC498C-DC5B-4BEB-8B66-73D752752CF4}"/>
          </ac:spMkLst>
        </pc:spChg>
        <pc:picChg chg="add mod">
          <ac:chgData name="41624401@xs.ustb.edu.cn" userId="f46c60cc-65c6-442d-b749-0bc0b04a1b56" providerId="ADAL" clId="{DC807CE3-6379-43A4-B12A-F6D57BC9B06C}" dt="2021-11-17T06:11:10.253" v="241" actId="1076"/>
          <ac:picMkLst>
            <pc:docMk/>
            <pc:sldMk cId="1407960391" sldId="272"/>
            <ac:picMk id="4" creationId="{DC0524CD-2DC9-4C78-AC1D-BB2AB153B5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E0698-3AFC-474A-8114-3B60027DE3FB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9F093-0C6A-4BDC-92B3-08B602C58E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75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AE%97%E6%B3%9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.wikipedia.org/wiki/%E9%80%92%E5%BD%92%E5%8F%AF%E6%9E%9A%E4%B8%BE%E9%9B%86" TargetMode="External"/><Relationship Id="rId4" Type="http://schemas.openxmlformats.org/officeDocument/2006/relationships/hyperlink" Target="https://zh.wikipedia.org/wiki/%E5%AD%97%E5%85%B8%E9%A0%86%E5%BA%8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若想要知道教室里的椅子数和人数哪个更多，我们并不需要分别数清有多少人和多少椅子才能比较这两个数字。我们只要瞥一眼房间，看看是否有空椅子（椅子比人多），或者看看是否有人站着没地方坐（人比椅子多）即可：如果每一个人都坐在椅子上也没有空出来的椅子，那么就意味着椅子的集合与人的集合一样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9F093-0C6A-4BDC-92B3-08B602C58E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642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如果集合能包含任何事物的话</a:t>
            </a:r>
            <a:endParaRPr lang="en-US" altLang="zh-CN"/>
          </a:p>
          <a:p>
            <a:r>
              <a:rPr lang="zh-CN" altLang="en-US"/>
              <a:t>那他也能包含其他集合 甚至包含本身</a:t>
            </a:r>
            <a:endParaRPr lang="en-US" altLang="zh-CN"/>
          </a:p>
          <a:p>
            <a:r>
              <a:rPr lang="zh-CN" altLang="en-US"/>
              <a:t>比如说 一个包含所有集合的集合 也必须包含他本身</a:t>
            </a:r>
            <a:endParaRPr lang="en-US" altLang="zh-CN"/>
          </a:p>
          <a:p>
            <a:r>
              <a:rPr lang="zh-CN" altLang="en-US"/>
              <a:t>那如果有一个集合</a:t>
            </a:r>
            <a:r>
              <a:rPr lang="en-US" altLang="zh-CN"/>
              <a:t>R</a:t>
            </a:r>
            <a:r>
              <a:rPr lang="zh-CN" altLang="en-US"/>
              <a:t>，它包含了所有「不包含他们本身的集合」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9F093-0C6A-4BDC-92B3-08B602C58E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214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“集合”、“属于”、“元素”是包含着矛盾的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/>
              <a:t>S={</a:t>
            </a:r>
            <a:r>
              <a:rPr lang="en-US" altLang="zh-CN" err="1"/>
              <a:t>a|a</a:t>
            </a:r>
            <a:r>
              <a:rPr lang="en-US" altLang="zh-CN"/>
              <a:t> is not in a}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一些数学家对集合加以限制，从定义上把自指悖论剔除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引发第三次数学危机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9F093-0C6A-4BDC-92B3-08B602C58E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5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must know, we will know.</a:t>
            </a:r>
          </a:p>
          <a:p>
            <a:pPr algn="l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我们必须知道，我们终将知道。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1900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年巴黎国际数学家代表大会上，希尔伯特发表了题为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数学问题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的著名讲演。他根据过去特别是十九世纪数学研究的成果和发展趋势，提出了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个最重要的数学问题。这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问题统称希尔伯特问题，后来成为许多数学家力图攻克的难关，对现代数学的研究和发展产生了深刻的影响，并起了积极的推动作用，希尔伯特问题中有些现已得到圆满解决，有些至今仍未得到解决。他在讲演中所阐发的相信每个数学问题都可以得到解决的信念，对数学工作者是一种巨大的鼓舞。他说：“在我们中间，常常听到这样的呼声：这里有一个数学问题，去找出它的答案！你能通过纯思维找到它，因为在数学中没有不可知。”三十年后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1930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年，在接受哥尼斯堡荣誉市民称号的讲演中，针对一些人信奉的不可知论观点，他再次满怀信心地宣称：“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我们必须知道，我们必将知道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。”希尔伯特去世后，这句话就刻在了他的墓碑上。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9F093-0C6A-4BDC-92B3-08B602C58ED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4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第一完备性定理：不存在一个万能的公理系统，使得其既能够证明一切数学真理，又能证伪任何谬误。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第二完备性定理：如果一个（强度足以证明基本算术公理的）公理系统可以用来证明它自身的无矛盾，那么它是有矛盾的。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理论上，哥德尔理论仍留下了一线希望：也许可以给出一个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算法"/>
              </a:rPr>
              <a:t>算法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判定一个给定的命题是否是不确定的，让数学家可以忽略掉这些不确定的命题。</a:t>
            </a:r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另一个哥德尔定理不适用的特殊情况是：将关于自然数的所有语句首先按长度然后按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字典顺序"/>
              </a:rPr>
              <a:t>字典顺序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排序，并从皮亚诺公理集开始，一个一个遍历列表，如果发现一条语句既不能证明又不能否证，就将它作为公理加入。这样得到的系统是完备的，兼容的，并且是足够强大的，但不是</a:t>
            </a:r>
            <a:r>
              <a:rPr lang="zh-CN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递归可枚举集"/>
              </a:rPr>
              <a:t>递归可枚举的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9F093-0C6A-4BDC-92B3-08B602C58E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19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6623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3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4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0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97529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0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8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8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3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695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192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331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11" orient="horz" pos="1368" userDrawn="1">
          <p15:clr>
            <a:srgbClr val="F26B43"/>
          </p15:clr>
        </p15:guide>
        <p15:guide id="12" orient="horz" pos="1440" userDrawn="1">
          <p15:clr>
            <a:srgbClr val="F26B43"/>
          </p15:clr>
        </p15:guide>
        <p15:guide id="13" orient="horz" pos="3696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512" userDrawn="1">
          <p15:clr>
            <a:srgbClr val="F26B43"/>
          </p15:clr>
        </p15:guide>
        <p15:guide id="16" pos="5184" userDrawn="1">
          <p15:clr>
            <a:srgbClr val="F26B43"/>
          </p15:clr>
        </p15:guide>
        <p15:guide id="17" pos="702" userDrawn="1">
          <p15:clr>
            <a:srgbClr val="F26B43"/>
          </p15:clr>
        </p15:guide>
        <p15:guide id="18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zh.wikipedia.org/wiki/%E7%9B%B8%E5%AE%B9%E6%80%A7" TargetMode="External"/><Relationship Id="rId7" Type="http://schemas.openxmlformats.org/officeDocument/2006/relationships/hyperlink" Target="https://zh.wikipedia.org/wiki/%E8%87%AA%E6%B4%B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%E8%AF%81%E6%98%8E%E8%AE%BA" TargetMode="External"/><Relationship Id="rId5" Type="http://schemas.openxmlformats.org/officeDocument/2006/relationships/hyperlink" Target="https://zh.wikipedia.org/wiki/%E7%9A%AE%E4%BA%9A%E8%AF%BA%E5%85%AC%E7%90%86" TargetMode="External"/><Relationship Id="rId4" Type="http://schemas.openxmlformats.org/officeDocument/2006/relationships/hyperlink" Target="https://zh.wikipedia.org/wiki/%E5%BD%A2%E5%BC%8F%E7%B3%BB%E7%B5%B1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22F7B-93FD-4C0E-81CB-933DB6201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可计算理论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zh-CN" altLang="en-US" sz="3600" dirty="0"/>
              <a:t>不可判定问题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FC8A5F-AD22-4613-8DB5-3F230F8FB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李潇睿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8978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F81CF-4DBA-4316-9D54-E2052BD9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1900 </a:t>
            </a:r>
            <a:r>
              <a:rPr lang="zh-CN" altLang="en-US"/>
              <a:t>希尔伯特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013C5-7450-4113-8884-1B6E6CB5E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4107766"/>
          </a:xfrm>
        </p:spPr>
        <p:txBody>
          <a:bodyPr/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巴黎国际数学家大会 发表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《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数学问题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》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演讲，提出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23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个问题</a:t>
            </a:r>
            <a:endParaRPr lang="en-US" altLang="zh-CN" b="0" i="0" dirty="0">
              <a:solidFill>
                <a:srgbClr val="1D1D1F"/>
              </a:solidFill>
              <a:effectLst/>
              <a:latin typeface="SourceSansPro"/>
            </a:endParaRPr>
          </a:p>
          <a:p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可知论者</a:t>
            </a:r>
            <a:endParaRPr lang="en-US" altLang="zh-CN" dirty="0">
              <a:solidFill>
                <a:srgbClr val="1D1D1F"/>
              </a:solidFill>
              <a:latin typeface="SourceSansPro"/>
            </a:endParaRPr>
          </a:p>
          <a:p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存在完美的形式系统</a:t>
            </a:r>
            <a:endParaRPr lang="en-US" altLang="zh-CN" dirty="0">
              <a:solidFill>
                <a:srgbClr val="1D1D1F"/>
              </a:solidFill>
              <a:latin typeface="SourceSansPro"/>
            </a:endParaRPr>
          </a:p>
          <a:p>
            <a:pPr lvl="1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完备性 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COMPLETE</a:t>
            </a:r>
          </a:p>
          <a:p>
            <a:pPr lvl="2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所有真命题都能从公理推出</a:t>
            </a:r>
            <a:endParaRPr lang="en-US" altLang="zh-CN" dirty="0">
              <a:solidFill>
                <a:srgbClr val="1D1D1F"/>
              </a:solidFill>
              <a:latin typeface="SourceSansPro"/>
            </a:endParaRPr>
          </a:p>
          <a:p>
            <a:pPr lvl="1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自洽性 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CONSISTENT</a:t>
            </a:r>
          </a:p>
          <a:p>
            <a:pPr lvl="2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系统不可能同时推出 </a:t>
            </a:r>
            <a:r>
              <a:rPr lang="en-US" altLang="zh-CN" dirty="0">
                <a:solidFill>
                  <a:srgbClr val="1D1D1F"/>
                </a:solidFill>
                <a:latin typeface="SourceSansPro"/>
              </a:rPr>
              <a:t>A </a:t>
            </a:r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和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┐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</a:t>
            </a:r>
            <a:endParaRPr lang="en-US" altLang="zh-CN" dirty="0">
              <a:solidFill>
                <a:srgbClr val="1D1D1F"/>
              </a:solidFill>
              <a:latin typeface="SourceSansPro"/>
            </a:endParaRPr>
          </a:p>
          <a:p>
            <a:pPr lvl="1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可判定性 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DECIDABLE</a:t>
            </a:r>
          </a:p>
          <a:p>
            <a:pPr lvl="2"/>
            <a:r>
              <a:rPr lang="zh-CN" altLang="en-US" dirty="0"/>
              <a:t>可判断某命题是不是真命题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AE8A6F-3631-4BC6-9D58-EB885E1C4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603" y="2639504"/>
            <a:ext cx="2987397" cy="31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F81CF-4DBA-4316-9D54-E2052BD9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1900 </a:t>
            </a:r>
            <a:r>
              <a:rPr lang="zh-CN" altLang="en-US" dirty="0"/>
              <a:t>希尔伯特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F013C5-7450-4113-8884-1B6E6CB5E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4107766"/>
          </a:xfrm>
        </p:spPr>
        <p:txBody>
          <a:bodyPr/>
          <a:lstStyle/>
          <a:p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存在完美的形式系统</a:t>
            </a:r>
            <a:endParaRPr lang="en-US" altLang="zh-CN" dirty="0">
              <a:solidFill>
                <a:srgbClr val="1D1D1F"/>
              </a:solidFill>
              <a:latin typeface="SourceSansPro"/>
            </a:endParaRPr>
          </a:p>
          <a:p>
            <a:pPr lvl="1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完备性 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COMPLETE</a:t>
            </a:r>
          </a:p>
          <a:p>
            <a:pPr lvl="2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所有真命题都能从公理推出</a:t>
            </a:r>
            <a:endParaRPr lang="en-US" altLang="zh-CN" dirty="0">
              <a:solidFill>
                <a:srgbClr val="1D1D1F"/>
              </a:solidFill>
              <a:latin typeface="SourceSansPro"/>
            </a:endParaRPr>
          </a:p>
          <a:p>
            <a:pPr marL="987552" lvl="2" indent="0">
              <a:buNone/>
            </a:pPr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哥德尔第一不完备性定理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：任意一个包含一阶谓词逻辑与初等数论的形式系统，都存在一个命题，它在这个系统中既不能被证明也不能被否定。</a:t>
            </a:r>
            <a:endParaRPr lang="en-US" altLang="zh-CN" dirty="0">
              <a:solidFill>
                <a:srgbClr val="1D1D1F"/>
              </a:solidFill>
              <a:latin typeface="SourceSansPro"/>
            </a:endParaRPr>
          </a:p>
          <a:p>
            <a:pPr lvl="1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自洽性</a:t>
            </a:r>
            <a:r>
              <a:rPr lang="en-US" altLang="zh-CN" dirty="0">
                <a:solidFill>
                  <a:srgbClr val="1D1D1F"/>
                </a:solidFill>
                <a:latin typeface="SourceSansPro"/>
              </a:rPr>
              <a:t>(</a:t>
            </a:r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一致性</a:t>
            </a:r>
            <a:r>
              <a:rPr lang="en-US" altLang="zh-CN" dirty="0">
                <a:solidFill>
                  <a:srgbClr val="1D1D1F"/>
                </a:solidFill>
                <a:latin typeface="SourceSansPro"/>
              </a:rPr>
              <a:t>)</a:t>
            </a:r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 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CONSISTENT</a:t>
            </a:r>
          </a:p>
          <a:p>
            <a:pPr lvl="2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系统不可能同时推出 </a:t>
            </a:r>
            <a:r>
              <a:rPr lang="en-US" altLang="zh-CN" dirty="0">
                <a:solidFill>
                  <a:srgbClr val="1D1D1F"/>
                </a:solidFill>
                <a:latin typeface="SourceSansPro"/>
              </a:rPr>
              <a:t>A </a:t>
            </a:r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和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┐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</a:t>
            </a:r>
          </a:p>
          <a:p>
            <a:pPr marL="987552" lvl="2" indent="0">
              <a:buNone/>
            </a:pPr>
            <a:r>
              <a:rPr lang="zh-CN" altLang="en-US" b="1" i="0" dirty="0">
                <a:solidFill>
                  <a:srgbClr val="646464"/>
                </a:solidFill>
                <a:effectLst/>
                <a:latin typeface="-apple-system"/>
              </a:rPr>
              <a:t>哥德尔第二不完备性定理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： </a:t>
            </a:r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任何</a:t>
            </a:r>
            <a:r>
              <a:rPr lang="zh-CN" altLang="en-US" dirty="0">
                <a:solidFill>
                  <a:srgbClr val="646464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逻辑自洽</a:t>
            </a:r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的</a:t>
            </a:r>
            <a:r>
              <a:rPr lang="zh-CN" altLang="en-US" dirty="0">
                <a:solidFill>
                  <a:srgbClr val="646464"/>
                </a:solidFill>
                <a:latin typeface="-apple-system"/>
                <a:hlinkClick r:id="rId4" tooltip="形式系统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形式系统</a:t>
            </a:r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，只要蕴涵</a:t>
            </a:r>
            <a:r>
              <a:rPr lang="zh-CN" altLang="en-US" dirty="0">
                <a:solidFill>
                  <a:srgbClr val="646464"/>
                </a:solidFill>
                <a:latin typeface="-apple-system"/>
                <a:hlinkClick r:id="rId5" tooltip="皮亚诺公理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皮亚诺算术公理</a:t>
            </a:r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，它就不能用于</a:t>
            </a:r>
            <a:r>
              <a:rPr lang="zh-CN" altLang="en-US" dirty="0">
                <a:solidFill>
                  <a:srgbClr val="646464"/>
                </a:solidFill>
                <a:latin typeface="-apple-system"/>
                <a:hlinkClick r:id="rId6" tooltip="证明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证明</a:t>
            </a:r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其本身的</a:t>
            </a:r>
            <a:r>
              <a:rPr lang="zh-CN" altLang="en-US" dirty="0">
                <a:solidFill>
                  <a:srgbClr val="646464"/>
                </a:solidFill>
                <a:latin typeface="-apple-system"/>
                <a:hlinkClick r:id="rId7" tooltip="自洽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自洽</a:t>
            </a:r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性。</a:t>
            </a:r>
            <a:endParaRPr lang="en-US" altLang="zh-CN" dirty="0">
              <a:solidFill>
                <a:srgbClr val="646464"/>
              </a:solidFill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可判定性 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DECIDABLE</a:t>
            </a:r>
          </a:p>
          <a:p>
            <a:pPr lvl="2"/>
            <a:r>
              <a:rPr lang="zh-CN" altLang="en-US" dirty="0"/>
              <a:t>可判断某命题能不能从公理推出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69462-5F7D-4526-AE9F-B4C880476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876" y="2710383"/>
            <a:ext cx="673968" cy="693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9E9FB3-85B0-4AE0-91FF-666358E5455C}"/>
              </a:ext>
            </a:extLst>
          </p:cNvPr>
          <p:cNvSpPr txBox="1"/>
          <p:nvPr/>
        </p:nvSpPr>
        <p:spPr>
          <a:xfrm>
            <a:off x="6087792" y="2735375"/>
            <a:ext cx="227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哥德尔完备性定理一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EF01B8-BD8B-4FDC-B844-3561AE063AB2}"/>
              </a:ext>
            </a:extLst>
          </p:cNvPr>
          <p:cNvSpPr txBox="1"/>
          <p:nvPr/>
        </p:nvSpPr>
        <p:spPr>
          <a:xfrm>
            <a:off x="5957667" y="4611926"/>
            <a:ext cx="227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哥德尔完备性定理二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799AC3-DEBA-48D4-ABD4-9045481412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5052" y="4213329"/>
            <a:ext cx="774602" cy="7971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BFDFC8-A503-49DF-881F-3AC9E90AC4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1372" y="0"/>
            <a:ext cx="2752627" cy="206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72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71628-8899-4609-B862-BF821225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图灵机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C5EB2-25A2-4B84-913F-C6BF35870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286000"/>
            <a:ext cx="5032735" cy="3581400"/>
          </a:xfrm>
        </p:spPr>
        <p:txBody>
          <a:bodyPr/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Turing A M. On computable numbers, with an application to the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Entscheidungsproblem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[J]. J. of Math, 1936, 58(345-363): 5.</a:t>
            </a:r>
          </a:p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图灵机是一种计算模型，可以用一个形式系统定义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，如上节课所讲的七元组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zh-CN" altLang="en-US" dirty="0"/>
              <a:t>一切直觉上能计算的函数都可用图灵机计算</a:t>
            </a:r>
            <a:r>
              <a:rPr lang="en-US" altLang="zh-CN" dirty="0"/>
              <a:t>—— </a:t>
            </a:r>
            <a:r>
              <a:rPr lang="zh-CN" altLang="en-US" dirty="0"/>
              <a:t>邱奇</a:t>
            </a:r>
            <a:r>
              <a:rPr lang="en-US" altLang="zh-CN" dirty="0"/>
              <a:t>—</a:t>
            </a:r>
            <a:r>
              <a:rPr lang="zh-CN" altLang="en-US" dirty="0"/>
              <a:t>图灵论题</a:t>
            </a:r>
          </a:p>
        </p:txBody>
      </p:sp>
      <p:pic>
        <p:nvPicPr>
          <p:cNvPr id="2050" name="Picture 2" descr="什么是图灵机- 知乎">
            <a:extLst>
              <a:ext uri="{FF2B5EF4-FFF2-40B4-BE49-F238E27FC236}">
                <a16:creationId xmlns:a16="http://schemas.microsoft.com/office/drawing/2014/main" id="{6FDF2618-EB5E-4056-BE96-EF141028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69" y="64185"/>
            <a:ext cx="1911661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3EC849-C286-4CFA-8BBA-4A5967DA6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990" y="2286000"/>
            <a:ext cx="2993010" cy="29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6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71628-8899-4609-B862-BF821225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等价不可判定性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C5EB2-25A2-4B84-913F-C6BF35870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286000"/>
            <a:ext cx="7552592" cy="3581400"/>
          </a:xfrm>
        </p:spPr>
        <p:txBody>
          <a:bodyPr/>
          <a:lstStyle/>
          <a:p>
            <a:r>
              <a:rPr lang="zh-CN" altLang="en-US" b="0" i="0">
                <a:solidFill>
                  <a:srgbClr val="1D1D1F"/>
                </a:solidFill>
                <a:effectLst/>
                <a:latin typeface="SourceSansPro"/>
              </a:rPr>
              <a:t>考虑如下</a:t>
            </a:r>
            <a:r>
              <a:rPr lang="zh-CN" altLang="en-US">
                <a:solidFill>
                  <a:srgbClr val="1D1D1F"/>
                </a:solidFill>
                <a:latin typeface="SourceSansPro"/>
              </a:rPr>
              <a:t>推论</a:t>
            </a:r>
            <a:r>
              <a:rPr lang="zh-CN" altLang="en-US" b="0" i="0">
                <a:solidFill>
                  <a:srgbClr val="1D1D1F"/>
                </a:solidFill>
                <a:effectLst/>
                <a:latin typeface="SourceSansPro"/>
              </a:rPr>
              <a:t>：</a:t>
            </a:r>
            <a:endParaRPr lang="en-US" altLang="zh-CN" b="0" i="0">
              <a:solidFill>
                <a:srgbClr val="1D1D1F"/>
              </a:solidFill>
              <a:effectLst/>
              <a:latin typeface="SourceSansPro"/>
            </a:endParaRPr>
          </a:p>
          <a:p>
            <a:pPr lvl="1"/>
            <a:r>
              <a:rPr lang="zh-CN" altLang="en-US"/>
              <a:t>对于任意一个命题，都可以设计一个图灵机，从公理开始，</a:t>
            </a:r>
            <a:r>
              <a:rPr lang="zh-CN" altLang="en-US" b="0" i="0">
                <a:solidFill>
                  <a:srgbClr val="1D1D1F"/>
                </a:solidFill>
                <a:effectLst/>
                <a:latin typeface="SourceSansPro"/>
              </a:rPr>
              <a:t>运用推理规则，构造出所有下一步能推出的定理，层层构造</a:t>
            </a:r>
            <a:endParaRPr lang="en-US" altLang="zh-CN" b="0" i="0">
              <a:solidFill>
                <a:srgbClr val="1D1D1F"/>
              </a:solidFill>
              <a:effectLst/>
              <a:latin typeface="SourceSansPro"/>
            </a:endParaRPr>
          </a:p>
          <a:p>
            <a:pPr lvl="1"/>
            <a:r>
              <a:rPr lang="zh-CN" altLang="en-US" i="0">
                <a:solidFill>
                  <a:srgbClr val="1D1D1F"/>
                </a:solidFill>
                <a:latin typeface="SourceSansPro"/>
              </a:rPr>
              <a:t>如果该命题能被推出来，则该图灵机停机；永远无法推出，则该图灵机不停机</a:t>
            </a:r>
            <a:endParaRPr lang="en-US" altLang="zh-CN" i="0">
              <a:solidFill>
                <a:srgbClr val="1D1D1F"/>
              </a:solidFill>
              <a:latin typeface="SourceSansPro"/>
            </a:endParaRPr>
          </a:p>
          <a:p>
            <a:pPr lvl="1"/>
            <a:r>
              <a:rPr lang="zh-CN" altLang="en-US" i="0">
                <a:solidFill>
                  <a:srgbClr val="1D1D1F"/>
                </a:solidFill>
                <a:latin typeface="SourceSansPro"/>
              </a:rPr>
              <a:t>如果能判断所有图灵机都是否停机，那就可以判断所有命题是否能被推出了</a:t>
            </a:r>
          </a:p>
        </p:txBody>
      </p:sp>
      <p:pic>
        <p:nvPicPr>
          <p:cNvPr id="2050" name="Picture 2" descr="什么是图灵机- 知乎">
            <a:extLst>
              <a:ext uri="{FF2B5EF4-FFF2-40B4-BE49-F238E27FC236}">
                <a16:creationId xmlns:a16="http://schemas.microsoft.com/office/drawing/2014/main" id="{6FDF2618-EB5E-4056-BE96-EF141028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69" y="64185"/>
            <a:ext cx="1911661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5C03FF-9AC6-442D-AE80-19F6958CBBA8}"/>
              </a:ext>
            </a:extLst>
          </p:cNvPr>
          <p:cNvSpPr txBox="1"/>
          <p:nvPr/>
        </p:nvSpPr>
        <p:spPr>
          <a:xfrm>
            <a:off x="2454442" y="5692656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停机问题的自指</a:t>
            </a:r>
            <a:r>
              <a:rPr lang="zh-CN" altLang="en-US"/>
              <a:t>悖论：用图灵机判断图灵机是否停机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9492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CF0A6-0886-48FD-81EA-6B1B16B0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停机问题的对角线法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FFCD2A2-0A97-426F-8AA6-9DF7DE8CA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962812"/>
              </p:ext>
            </p:extLst>
          </p:nvPr>
        </p:nvGraphicFramePr>
        <p:xfrm>
          <a:off x="1816003" y="1665283"/>
          <a:ext cx="6124839" cy="4656912"/>
        </p:xfrm>
        <a:graphic>
          <a:graphicData uri="http://schemas.openxmlformats.org/drawingml/2006/table">
            <a:tbl>
              <a:tblPr/>
              <a:tblGrid>
                <a:gridCol w="1020806">
                  <a:extLst>
                    <a:ext uri="{9D8B030D-6E8A-4147-A177-3AD203B41FA5}">
                      <a16:colId xmlns:a16="http://schemas.microsoft.com/office/drawing/2014/main" val="4086450765"/>
                    </a:ext>
                  </a:extLst>
                </a:gridCol>
                <a:gridCol w="1020806">
                  <a:extLst>
                    <a:ext uri="{9D8B030D-6E8A-4147-A177-3AD203B41FA5}">
                      <a16:colId xmlns:a16="http://schemas.microsoft.com/office/drawing/2014/main" val="401941997"/>
                    </a:ext>
                  </a:extLst>
                </a:gridCol>
                <a:gridCol w="1021525">
                  <a:extLst>
                    <a:ext uri="{9D8B030D-6E8A-4147-A177-3AD203B41FA5}">
                      <a16:colId xmlns:a16="http://schemas.microsoft.com/office/drawing/2014/main" val="529339190"/>
                    </a:ext>
                  </a:extLst>
                </a:gridCol>
                <a:gridCol w="1021525">
                  <a:extLst>
                    <a:ext uri="{9D8B030D-6E8A-4147-A177-3AD203B41FA5}">
                      <a16:colId xmlns:a16="http://schemas.microsoft.com/office/drawing/2014/main" val="2563332046"/>
                    </a:ext>
                  </a:extLst>
                </a:gridCol>
                <a:gridCol w="1021525">
                  <a:extLst>
                    <a:ext uri="{9D8B030D-6E8A-4147-A177-3AD203B41FA5}">
                      <a16:colId xmlns:a16="http://schemas.microsoft.com/office/drawing/2014/main" val="3704493866"/>
                    </a:ext>
                  </a:extLst>
                </a:gridCol>
                <a:gridCol w="1018652">
                  <a:extLst>
                    <a:ext uri="{9D8B030D-6E8A-4147-A177-3AD203B41FA5}">
                      <a16:colId xmlns:a16="http://schemas.microsoft.com/office/drawing/2014/main" val="3613353577"/>
                    </a:ext>
                  </a:extLst>
                </a:gridCol>
              </a:tblGrid>
              <a:tr h="277132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&lt;M1&gt;</a:t>
                      </a:r>
                      <a:endParaRPr lang="en-US" sz="17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&lt;M2&gt;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&lt;M3&gt;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&lt;M4&gt;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……</a:t>
                      </a: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700"/>
                    </a:p>
                  </a:txBody>
                  <a:tcPr marL="85271" marR="85271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429627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M1</a:t>
                      </a:r>
                      <a:endParaRPr lang="en-US" sz="17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575992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M2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17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016068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M3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882024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M4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654698"/>
                  </a:ext>
                </a:extLst>
              </a:tr>
              <a:tr h="660854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……</a:t>
                      </a: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17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17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……</a:t>
                      </a:r>
                      <a:endParaRPr lang="zh-CN" altLang="en-US" sz="17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954" marR="63954" marT="42636" marB="42636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82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27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CF0A6-0886-48FD-81EA-6B1B16B0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停机问题的对角线法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BACB963-7F36-42D1-B002-42891BA9B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057121"/>
              </p:ext>
            </p:extLst>
          </p:nvPr>
        </p:nvGraphicFramePr>
        <p:xfrm>
          <a:off x="1808175" y="2077984"/>
          <a:ext cx="5527649" cy="3753952"/>
        </p:xfrm>
        <a:graphic>
          <a:graphicData uri="http://schemas.openxmlformats.org/drawingml/2006/table">
            <a:tbl>
              <a:tblPr/>
              <a:tblGrid>
                <a:gridCol w="693874">
                  <a:extLst>
                    <a:ext uri="{9D8B030D-6E8A-4147-A177-3AD203B41FA5}">
                      <a16:colId xmlns:a16="http://schemas.microsoft.com/office/drawing/2014/main" val="2227948260"/>
                    </a:ext>
                  </a:extLst>
                </a:gridCol>
                <a:gridCol w="693874">
                  <a:extLst>
                    <a:ext uri="{9D8B030D-6E8A-4147-A177-3AD203B41FA5}">
                      <a16:colId xmlns:a16="http://schemas.microsoft.com/office/drawing/2014/main" val="2397145739"/>
                    </a:ext>
                  </a:extLst>
                </a:gridCol>
                <a:gridCol w="693874">
                  <a:extLst>
                    <a:ext uri="{9D8B030D-6E8A-4147-A177-3AD203B41FA5}">
                      <a16:colId xmlns:a16="http://schemas.microsoft.com/office/drawing/2014/main" val="546975580"/>
                    </a:ext>
                  </a:extLst>
                </a:gridCol>
                <a:gridCol w="693874">
                  <a:extLst>
                    <a:ext uri="{9D8B030D-6E8A-4147-A177-3AD203B41FA5}">
                      <a16:colId xmlns:a16="http://schemas.microsoft.com/office/drawing/2014/main" val="396241288"/>
                    </a:ext>
                  </a:extLst>
                </a:gridCol>
                <a:gridCol w="693874">
                  <a:extLst>
                    <a:ext uri="{9D8B030D-6E8A-4147-A177-3AD203B41FA5}">
                      <a16:colId xmlns:a16="http://schemas.microsoft.com/office/drawing/2014/main" val="3895087719"/>
                    </a:ext>
                  </a:extLst>
                </a:gridCol>
                <a:gridCol w="692578">
                  <a:extLst>
                    <a:ext uri="{9D8B030D-6E8A-4147-A177-3AD203B41FA5}">
                      <a16:colId xmlns:a16="http://schemas.microsoft.com/office/drawing/2014/main" val="4014469119"/>
                    </a:ext>
                  </a:extLst>
                </a:gridCol>
                <a:gridCol w="683499">
                  <a:extLst>
                    <a:ext uri="{9D8B030D-6E8A-4147-A177-3AD203B41FA5}">
                      <a16:colId xmlns:a16="http://schemas.microsoft.com/office/drawing/2014/main" val="1881266017"/>
                    </a:ext>
                  </a:extLst>
                </a:gridCol>
                <a:gridCol w="682202">
                  <a:extLst>
                    <a:ext uri="{9D8B030D-6E8A-4147-A177-3AD203B41FA5}">
                      <a16:colId xmlns:a16="http://schemas.microsoft.com/office/drawing/2014/main" val="536756778"/>
                    </a:ext>
                  </a:extLst>
                </a:gridCol>
              </a:tblGrid>
              <a:tr h="447675">
                <a:tc>
                  <a:txBody>
                    <a:bodyPr/>
                    <a:lstStyle/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&lt;M1&gt;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&lt;M2&gt;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&lt;M3&gt;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&lt;M4&gt;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……</a:t>
                      </a:r>
                      <a:endParaRPr lang="zh-CN" alt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……</a:t>
                      </a: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28219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M1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u="sng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683289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M2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u="sng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89781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M3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u="sng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724239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M4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u="sng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2035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……</a:t>
                      </a: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……</a:t>
                      </a: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dirty="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 dirty="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2569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accept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i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reject</a:t>
                      </a:r>
                      <a:endParaRPr 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dirty="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 dirty="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i="1" u="sng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?</a:t>
                      </a:r>
                      <a:endParaRPr lang="zh-CN" alt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793487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……</a:t>
                      </a: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 dirty="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 dirty="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  <a:t> </a:t>
                      </a:r>
                    </a:p>
                    <a:p>
                      <a:br>
                        <a:rPr lang="zh-CN" altLang="en-US" sz="900">
                          <a:effectLst/>
                          <a:latin typeface="Verdana" panose="020B0604030504040204" pitchFamily="34" charset="0"/>
                        </a:rPr>
                      </a:br>
                      <a:endParaRPr lang="zh-CN" altLang="en-US" sz="90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……</a:t>
                      </a:r>
                      <a:endParaRPr lang="zh-CN" altLang="en-US" sz="9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43323" marR="43323" marT="28882" marB="2888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66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97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87798-9250-4ADB-A075-67AE0972D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057" y="444843"/>
            <a:ext cx="7200900" cy="1485900"/>
          </a:xfrm>
        </p:spPr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1874</a:t>
            </a:r>
            <a:r>
              <a:rPr lang="zh-CN" altLang="en-US" dirty="0"/>
              <a:t>年的集合论谈起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8902A1-5BC0-4EAC-919B-8CB8CE68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93" y="1753668"/>
            <a:ext cx="2237180" cy="29326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B5719DF-5448-4EAA-B53B-FB336F3BE0D1}"/>
              </a:ext>
            </a:extLst>
          </p:cNvPr>
          <p:cNvSpPr txBox="1"/>
          <p:nvPr/>
        </p:nvSpPr>
        <p:spPr>
          <a:xfrm>
            <a:off x="915236" y="5104332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「所有自然数」和「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之间的自然数」哪个数字更多呢？</a:t>
            </a:r>
          </a:p>
        </p:txBody>
      </p:sp>
      <p:pic>
        <p:nvPicPr>
          <p:cNvPr id="10" name="内容占位符 9" descr="图片包含 日程表&#10;&#10;描述已自动生成">
            <a:extLst>
              <a:ext uri="{FF2B5EF4-FFF2-40B4-BE49-F238E27FC236}">
                <a16:creationId xmlns:a16="http://schemas.microsoft.com/office/drawing/2014/main" id="{639FD52C-156A-4C32-9729-648E373B2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3458" y="2026507"/>
            <a:ext cx="4576236" cy="2416824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97AA35A-C482-4B24-80FF-996E0D43A01A}"/>
              </a:ext>
            </a:extLst>
          </p:cNvPr>
          <p:cNvSpPr txBox="1"/>
          <p:nvPr/>
        </p:nvSpPr>
        <p:spPr>
          <a:xfrm>
            <a:off x="1041057" y="576533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他们都是无限个，所以他们一样多吗？</a:t>
            </a:r>
          </a:p>
        </p:txBody>
      </p:sp>
    </p:spTree>
    <p:extLst>
      <p:ext uri="{BB962C8B-B14F-4D97-AF65-F5344CB8AC3E}">
        <p14:creationId xmlns:p14="http://schemas.microsoft.com/office/powerpoint/2010/main" val="80473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5FD1EE-1816-4CE8-BC9F-F93F401B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37" y="2302881"/>
            <a:ext cx="5979966" cy="398415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F9F1038-E9D8-4AC1-8C96-C08768E1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27" y="421810"/>
            <a:ext cx="7200900" cy="1485900"/>
          </a:xfrm>
        </p:spPr>
        <p:txBody>
          <a:bodyPr/>
          <a:lstStyle/>
          <a:p>
            <a:r>
              <a:rPr lang="zh-CN" altLang="en-US" dirty="0"/>
              <a:t>椅子和人哪个多？</a:t>
            </a:r>
          </a:p>
        </p:txBody>
      </p:sp>
    </p:spTree>
    <p:extLst>
      <p:ext uri="{BB962C8B-B14F-4D97-AF65-F5344CB8AC3E}">
        <p14:creationId xmlns:p14="http://schemas.microsoft.com/office/powerpoint/2010/main" val="178096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A15DB-97D3-4380-A4E9-060BFCAE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Cantor’s Diagonalization Proof</a:t>
            </a:r>
            <a:endParaRPr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3381B9-DF23-4A61-A233-83C84C27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78" y="1910605"/>
            <a:ext cx="4998843" cy="38517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BC3F22-416C-4E0E-8D44-2E759AF429C1}"/>
              </a:ext>
            </a:extLst>
          </p:cNvPr>
          <p:cNvSpPr txBox="1"/>
          <p:nvPr/>
        </p:nvSpPr>
        <p:spPr>
          <a:xfrm>
            <a:off x="2859110" y="1910605"/>
            <a:ext cx="62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Real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5074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DE029-2521-4C13-A7BE-AEB3686D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Cantor’s Diagonalization Proof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188EA4-DF8C-4FA1-9A98-1DB869F6B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04" t="29154" r="21624" b="13106"/>
          <a:stretch/>
        </p:blipFill>
        <p:spPr>
          <a:xfrm>
            <a:off x="676140" y="2995948"/>
            <a:ext cx="4089042" cy="20284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BAA25F-4A42-413B-92C4-B13F873C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034" y="2758698"/>
            <a:ext cx="3800208" cy="2853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E67DB55-E9FF-4E1F-AB10-3CF20305A47C}"/>
              </a:ext>
            </a:extLst>
          </p:cNvPr>
          <p:cNvSpPr txBox="1"/>
          <p:nvPr/>
        </p:nvSpPr>
        <p:spPr>
          <a:xfrm>
            <a:off x="504691" y="6396335"/>
            <a:ext cx="8248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</a:t>
            </a:r>
            <a:r>
              <a:rPr lang="zh-CN" altLang="en-US" sz="1200" dirty="0"/>
              <a:t>盖莫夫</a:t>
            </a:r>
            <a:r>
              <a:rPr lang="en-US" altLang="zh-CN" sz="1200" dirty="0"/>
              <a:t>. </a:t>
            </a:r>
            <a:r>
              <a:rPr lang="zh-CN" altLang="en-US" sz="1200" dirty="0"/>
              <a:t>从一到无穷大</a:t>
            </a:r>
            <a:r>
              <a:rPr lang="en-US" altLang="zh-CN" sz="1200" dirty="0"/>
              <a:t>:</a:t>
            </a:r>
            <a:r>
              <a:rPr lang="zh-CN" altLang="en-US" sz="1200" dirty="0"/>
              <a:t>科学中的事实和臆测</a:t>
            </a:r>
            <a:r>
              <a:rPr lang="en-US" altLang="zh-CN" sz="1200" dirty="0"/>
              <a:t>[M]. </a:t>
            </a:r>
            <a:r>
              <a:rPr lang="zh-CN" altLang="en-US" sz="1200" dirty="0"/>
              <a:t>科学出版社</a:t>
            </a:r>
            <a:r>
              <a:rPr lang="en-US" altLang="zh-CN" sz="1200" dirty="0"/>
              <a:t>, 1978.</a:t>
            </a:r>
          </a:p>
          <a:p>
            <a:pPr algn="l"/>
            <a:r>
              <a:rPr lang="en-US" altLang="zh-CN" sz="1200" dirty="0"/>
              <a:t>[2] </a:t>
            </a:r>
            <a:r>
              <a:rPr lang="en-US" altLang="zh-CN" sz="1200" b="0" i="0" dirty="0">
                <a:effectLst/>
                <a:latin typeface="Roboto" panose="02000000000000000000" pitchFamily="2" charset="0"/>
              </a:rPr>
              <a:t>How An Infinite Hotel Ran Out Of Room </a:t>
            </a:r>
            <a:r>
              <a:rPr lang="en-US" altLang="zh-CN" sz="1200" i="1" dirty="0"/>
              <a:t>https://www.youtube.com/watch?v=OxGsU8oIWjY&amp;ab_channel=Veritasium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4093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4DDF3-7420-465D-BDE4-D856F36A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/>
              <a:t>1901 </a:t>
            </a:r>
            <a:r>
              <a:rPr lang="zh-CN" altLang="en-US" sz="2000"/>
              <a:t>罗素发现事情有些不对</a:t>
            </a:r>
            <a:br>
              <a:rPr lang="en-US" altLang="zh-CN" sz="2000"/>
            </a:br>
            <a:r>
              <a:rPr lang="zh-CN" altLang="en-US"/>
              <a:t>罗素悖论</a:t>
            </a:r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BDB95C-BB8C-4125-BC0E-1C2B8491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74" y="2376796"/>
            <a:ext cx="6394361" cy="33770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84A595-469E-4798-AB6F-E5D31C8A9988}"/>
              </a:ext>
            </a:extLst>
          </p:cNvPr>
          <p:cNvSpPr txBox="1"/>
          <p:nvPr/>
        </p:nvSpPr>
        <p:spPr>
          <a:xfrm>
            <a:off x="1765496" y="5958913"/>
            <a:ext cx="6738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假设有个集合</a:t>
            </a:r>
            <a:r>
              <a:rPr lang="en-US" altLang="zh-CN"/>
              <a:t>R</a:t>
            </a:r>
            <a:r>
              <a:rPr lang="zh-CN" altLang="en-US"/>
              <a:t>，它包含了所有「不包含他们本身的集合」</a:t>
            </a:r>
          </a:p>
        </p:txBody>
      </p:sp>
    </p:spTree>
    <p:extLst>
      <p:ext uri="{BB962C8B-B14F-4D97-AF65-F5344CB8AC3E}">
        <p14:creationId xmlns:p14="http://schemas.microsoft.com/office/powerpoint/2010/main" val="89131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802D6-88C3-4F5C-8A2E-0F16CFB8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理发师悖论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E5CD7B-875A-408C-90D8-B828CCF83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32" y="2275442"/>
            <a:ext cx="5971735" cy="43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6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2BFC6-8BE5-4152-8AB2-A5F72325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「自指」的魔咒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DC498C-DC5B-4BEB-8B66-73D752752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chemeClr val="tx1"/>
                </a:solidFill>
                <a:effectLst/>
                <a:latin typeface="-apple-system"/>
              </a:rPr>
              <a:t>我在说谎。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0524CD-2DC9-4C78-AC1D-BB2AB153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60" y="2064470"/>
            <a:ext cx="2979046" cy="42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6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7943D-0CC1-44A3-8D7D-530D0E0B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1908——1980 </a:t>
            </a:r>
            <a:br>
              <a:rPr lang="en-US" altLang="zh-CN"/>
            </a:br>
            <a:r>
              <a:rPr lang="zh-CN" altLang="en-US"/>
              <a:t>罗素悖论的解决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64F607-5875-47BC-92B2-4FDDC2C6A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策梅洛等人提出</a:t>
            </a:r>
            <a:r>
              <a:rPr lang="en-US" altLang="zh-CN"/>
              <a:t>ZF</a:t>
            </a:r>
            <a:r>
              <a:rPr lang="zh-CN" altLang="en-US"/>
              <a:t>公理系统，把这种</a:t>
            </a:r>
            <a:r>
              <a:rPr lang="en-US" altLang="zh-CN"/>
              <a:t>bug</a:t>
            </a:r>
            <a:r>
              <a:rPr lang="zh-CN" altLang="en-US"/>
              <a:t>一般的</a:t>
            </a:r>
            <a:r>
              <a:rPr lang="en-US" altLang="zh-CN"/>
              <a:t>”</a:t>
            </a:r>
            <a:r>
              <a:rPr lang="zh-CN" altLang="en-US"/>
              <a:t>集合</a:t>
            </a:r>
            <a:r>
              <a:rPr lang="en-US" altLang="zh-CN"/>
              <a:t>”</a:t>
            </a:r>
            <a:r>
              <a:rPr lang="zh-CN" altLang="en-US"/>
              <a:t>从「集合」的定义里面剔除</a:t>
            </a:r>
            <a:endParaRPr lang="en-US" altLang="zh-CN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/>
              <a:t>集合存在空集，存在密集，存在并集，子集等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392428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TM10001105[[fn=剪切]]</Template>
  <TotalTime>2563</TotalTime>
  <Words>1304</Words>
  <Application>Microsoft Office PowerPoint</Application>
  <PresentationFormat>全屏显示(4:3)</PresentationFormat>
  <Paragraphs>208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-apple-system</vt:lpstr>
      <vt:lpstr>SourceSansPro</vt:lpstr>
      <vt:lpstr>等线</vt:lpstr>
      <vt:lpstr>宋体</vt:lpstr>
      <vt:lpstr>Arial</vt:lpstr>
      <vt:lpstr>Franklin Gothic Book</vt:lpstr>
      <vt:lpstr>Roboto</vt:lpstr>
      <vt:lpstr>Verdana</vt:lpstr>
      <vt:lpstr>剪切</vt:lpstr>
      <vt:lpstr>可计算理论—— 不可判定问题</vt:lpstr>
      <vt:lpstr>从1874年的集合论谈起 </vt:lpstr>
      <vt:lpstr>椅子和人哪个多？</vt:lpstr>
      <vt:lpstr>Cantor’s Diagonalization Proof</vt:lpstr>
      <vt:lpstr>Cantor’s Diagonalization Proof</vt:lpstr>
      <vt:lpstr>1901 罗素发现事情有些不对 罗素悖论</vt:lpstr>
      <vt:lpstr>理发师悖论</vt:lpstr>
      <vt:lpstr>「自指」的魔咒</vt:lpstr>
      <vt:lpstr>1908——1980  罗素悖论的解决</vt:lpstr>
      <vt:lpstr>1900 希尔伯特</vt:lpstr>
      <vt:lpstr>1900 希尔伯特</vt:lpstr>
      <vt:lpstr>图灵机</vt:lpstr>
      <vt:lpstr>等价不可判定性</vt:lpstr>
      <vt:lpstr>停机问题的对角线法</vt:lpstr>
      <vt:lpstr>停机问题的对角线法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可计算理论—— 不可判定问题</dc:title>
  <dc:creator>李 潇睿</dc:creator>
  <cp:lastModifiedBy>李 潇睿</cp:lastModifiedBy>
  <cp:revision>1</cp:revision>
  <dcterms:created xsi:type="dcterms:W3CDTF">2021-11-15T11:28:10Z</dcterms:created>
  <dcterms:modified xsi:type="dcterms:W3CDTF">2021-11-17T10:17:59Z</dcterms:modified>
</cp:coreProperties>
</file>